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73" r:id="rId3"/>
    <p:sldId id="260" r:id="rId4"/>
    <p:sldId id="263" r:id="rId5"/>
    <p:sldId id="264" r:id="rId6"/>
    <p:sldId id="265" r:id="rId7"/>
    <p:sldId id="271" r:id="rId8"/>
    <p:sldId id="272" r:id="rId9"/>
    <p:sldId id="267" r:id="rId10"/>
    <p:sldId id="275" r:id="rId11"/>
    <p:sldId id="277" r:id="rId12"/>
    <p:sldId id="278" r:id="rId13"/>
    <p:sldId id="279" r:id="rId14"/>
    <p:sldId id="280" r:id="rId15"/>
    <p:sldId id="281" r:id="rId16"/>
    <p:sldId id="282" r:id="rId17"/>
    <p:sldId id="284" r:id="rId18"/>
    <p:sldId id="285" r:id="rId19"/>
    <p:sldId id="287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4ACE6-6338-46FC-9AB7-9741B516BBDB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02DB-B1B0-4A6E-9F70-910ADAE7DB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commons.wikimedia.org/wiki/File:Prjevalski_tomb.jpg?uselang=ru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58204" cy="642942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образовательное учреждение дополнительного образования Тульской области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«Центр дополнительного образования детей»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7929618" cy="5857916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185 лет со дня рождения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ru-RU" sz="3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ихайлович Пржевальский</a:t>
            </a:r>
            <a:endParaRPr lang="ru-RU" sz="3400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7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Первый исследователь Центральной Азии</a:t>
            </a: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dirty="0"/>
          </a:p>
        </p:txBody>
      </p:sp>
      <p:pic>
        <p:nvPicPr>
          <p:cNvPr id="10" name="Рисунок 9" descr="C:\Users\USER\Desktop\пержевальский\Картинки Пржевальск\147276-original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786050" y="1714488"/>
            <a:ext cx="3357586" cy="43577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апреля 2024 года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исполня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ется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185 лет со дня рождения одного из великих путешественников – первопроходцев, прославивших Русскую землю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scale_1200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214282" y="1428736"/>
            <a:ext cx="5929354" cy="4786346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857884" y="1428736"/>
            <a:ext cx="3143272" cy="507209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Николай Михайлович Пржевальский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(1839 –</a:t>
            </a:r>
            <a:r>
              <a:rPr lang="ru-RU" sz="20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1888)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путешественник,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 и натуралист,</a:t>
            </a: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исследователь </a:t>
            </a: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Центральной Азии, почетный член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Императорского</a:t>
            </a: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Русского географического общества, Генерального штаба генерал-майор</a:t>
            </a:r>
            <a:r>
              <a:rPr lang="ru-RU" sz="2400" dirty="0" smtClean="0"/>
              <a:t> </a:t>
            </a:r>
            <a:endParaRPr lang="ru-RU" sz="21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2800" dirty="0" smtClean="0"/>
              <a:t> 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3857620" y="214290"/>
            <a:ext cx="4929222" cy="607223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Николай Пржевальский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одился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12 апреля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1839 года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селе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Кимборово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Смоленской губернии.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отставной поручик из польского рода Михаил Кузьмич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Елена Алексеевна дочь чиновника, родом из Тульской губернии.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1849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1855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обучался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Смоленской гражданской гимназии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1855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году 16-летним юношей вступил в военную службу и был командирован в звании юнкера город Белёв Тульской области.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ttps://druzhniy-center.ru/wp-content/uploads/6/a/a/6aa91b3ca116034673a2e39902fe86ba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35719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2001246"/>
            <a:ext cx="4429156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86874" cy="571504"/>
          </a:xfrm>
          <a:ln>
            <a:solidFill>
              <a:srgbClr val="00B050"/>
            </a:solidFill>
          </a:ln>
        </p:spPr>
        <p:txBody>
          <a:bodyPr anchor="ctr">
            <a:noAutofit/>
          </a:bodyPr>
          <a:lstStyle/>
          <a:p>
            <a:pPr algn="ctr"/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СЛУЖБА В РУССКОЙ ИМПЕРАТОРСКОЙ АРМИИ </a:t>
            </a:r>
            <a:b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sz="half" idx="2"/>
          </p:nvPr>
        </p:nvSpPr>
        <p:spPr>
          <a:xfrm>
            <a:off x="3071802" y="928670"/>
            <a:ext cx="6072198" cy="592933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1856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г. - произведен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в чин прапорщика .</a:t>
            </a: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1859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г.  - произведен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в подпоручики.</a:t>
            </a: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1861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г.- 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поступил в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академию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Генерального штаба в Санкт-Петербурге. </a:t>
            </a: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1862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г. -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написал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первую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статью </a:t>
            </a:r>
            <a:r>
              <a:rPr lang="ru-RU" sz="9600" i="1" dirty="0" smtClean="0">
                <a:latin typeface="Times New Roman" pitchFamily="18" charset="0"/>
                <a:cs typeface="Times New Roman" pitchFamily="18" charset="0"/>
              </a:rPr>
              <a:t>«Военно-статистическое </a:t>
            </a:r>
            <a:r>
              <a:rPr lang="ru-RU" sz="9600" i="1" dirty="0">
                <a:latin typeface="Times New Roman" pitchFamily="18" charset="0"/>
                <a:cs typeface="Times New Roman" pitchFamily="18" charset="0"/>
              </a:rPr>
              <a:t>обозрение Приамурского края</a:t>
            </a:r>
            <a:r>
              <a:rPr lang="ru-RU" sz="9600" i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96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1863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г. -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произведен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в поручики.</a:t>
            </a: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1864 - 1866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гг. - 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в Варшавском пехотном юнкерском училище преподавал историю и географию. </a:t>
            </a:r>
          </a:p>
          <a:p>
            <a:pPr algn="just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1864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г. -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член Императорского Русского географического общества, читал публичные лекции по истории географических открытий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1865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г. -  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произведен в штабс-капитаны и направлен в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Восточно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- Сибирский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военный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округ.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8" descr="C:\Users\USER\Desktop\Пржеваль ский\Картинки Пржевальск\scale_120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5"/>
            <a:ext cx="3071802" cy="42862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ПУТЕШЕСТВИЯ И НАУЧНО-ИССЛЕДОВАТЕЛЬСКАЯ ДЕЯТЕЛЬНОСТЬ</a:t>
            </a:r>
            <a:endParaRPr lang="ru-RU" sz="2800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3" descr="C:\Users\USER\Desktop\i_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357159" y="1000108"/>
            <a:ext cx="2500330" cy="32147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786050" y="1000108"/>
            <a:ext cx="6143668" cy="55721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1867 – 1868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Пржевальский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командирован 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Уссурийский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край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уточнения топографической карты, проведения географических исследований, описания флоры и фауны, собирания зоологической и ботанической коллекций.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USER\Desktop\Przhewalxskij_n_m_text_0050_p06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4071934" y="3429000"/>
            <a:ext cx="4857784" cy="3214710"/>
          </a:xfrm>
          <a:prstGeom prst="rect">
            <a:avLst/>
          </a:prstGeom>
          <a:noFill/>
        </p:spPr>
      </p:pic>
      <p:pic>
        <p:nvPicPr>
          <p:cNvPr id="17" name="Picture 4" descr="C:\Users\USER\Desktop\407275_10_i_036.jpg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>
            <a:off x="285720" y="4286256"/>
            <a:ext cx="357190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ЭКСПЕДИЦИЯ В УССУРИЙСКИЙ КРАЙ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одержимое 26"/>
          <p:cNvSpPr>
            <a:spLocks noGrp="1"/>
          </p:cNvSpPr>
          <p:nvPr>
            <p:ph sz="half" idx="1"/>
          </p:nvPr>
        </p:nvSpPr>
        <p:spPr>
          <a:xfrm>
            <a:off x="285720" y="642918"/>
            <a:ext cx="3286148" cy="548324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1869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- произведен в капитаны,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написал книгу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Путешествие в Уссурийский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край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215074" y="785794"/>
            <a:ext cx="2714644" cy="5786478"/>
          </a:xfrm>
        </p:spPr>
        <p:txBody>
          <a:bodyPr numCol="1"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8438" name="Picture 6" descr="C:\Users\USER\Desktop\1401770_original.pn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2857488" y="1071546"/>
            <a:ext cx="3656856" cy="4828130"/>
          </a:xfrm>
          <a:prstGeom prst="rect">
            <a:avLst/>
          </a:prstGeom>
          <a:noFill/>
        </p:spPr>
      </p:pic>
      <p:pic>
        <p:nvPicPr>
          <p:cNvPr id="18441" name="Picture 9" descr="C:\Users\USER\Desktop\a_ignore_q_80_w_1000_c_limit_22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14282" y="3286124"/>
            <a:ext cx="2390719" cy="3262336"/>
          </a:xfrm>
          <a:prstGeom prst="rect">
            <a:avLst/>
          </a:prstGeom>
          <a:noFill/>
        </p:spPr>
      </p:pic>
      <p:pic>
        <p:nvPicPr>
          <p:cNvPr id="28" name="Содержимое 6" descr="C:\Users\USER\Desktop\prjevalskiy_f.jpg"/>
          <p:cNvPicPr>
            <a:picLocks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 bwMode="auto">
          <a:xfrm>
            <a:off x="6500826" y="1571612"/>
            <a:ext cx="2428892" cy="3714776"/>
          </a:xfrm>
          <a:prstGeom prst="rect">
            <a:avLst/>
          </a:prstGeom>
          <a:ln w="25400" cap="flat" cmpd="sng" algn="ctr">
            <a:solidFill>
              <a:schemeClr val="accent3">
                <a:shade val="50000"/>
              </a:schemeClr>
            </a:solidFill>
            <a:prstDash val="solid"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8" cy="71438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ПЕРВОЕ ПУТЕШЕСТВИЕ </a:t>
            </a:r>
            <a:b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ЦЕНТРАЛЬНУЮ АЗИЮ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14282" y="1000108"/>
            <a:ext cx="4071966" cy="528641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1871 -1873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Пржевальский и его экспедиционный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отряд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человек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исследовал обширное пространство в Центральной Азии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гидрографическую сеть,  высоты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Тибетского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нагорья, делал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определения магнитного отклонения, проводил метеорологические наблюдения, этнографические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исследования, собрал большие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коллекции животных  и растений.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6387" name="Picture 3" descr="C:\Users\USER\Desktop\i_001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30000" contrast="40000"/>
          </a:blip>
          <a:srcRect/>
          <a:stretch>
            <a:fillRect/>
          </a:stretch>
        </p:blipFill>
        <p:spPr bwMode="auto">
          <a:xfrm>
            <a:off x="4143372" y="928670"/>
            <a:ext cx="4714908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00563" y="214313"/>
            <a:ext cx="4643437" cy="591185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1874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г. Пржевальский произведён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подполковники Генерального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штаба.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Написал книгу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Монголия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и страна тангутов, трёхлетнее путешествие в восточной нагорной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1875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году книга была издана и переведена на английский, французский и немецкий языки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автор стал известен в научных кругах многих европейских стран. </a:t>
            </a:r>
          </a:p>
          <a:p>
            <a:endParaRPr lang="ru-RU" dirty="0"/>
          </a:p>
        </p:txBody>
      </p:sp>
      <p:pic>
        <p:nvPicPr>
          <p:cNvPr id="15361" name="Picture 1" descr="C:\Users\USER\Desktop\nikolay-mihaylovich-prjevalskiy-v-1880-e-god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086225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ВТОРОЕ ПУТЕШЕСТВИЕ </a:t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ЦЕНТРАЛЬНУЮ АЗИЮ</a:t>
            </a:r>
            <a:endParaRPr lang="ru-RU" dirty="0"/>
          </a:p>
        </p:txBody>
      </p:sp>
      <p:pic>
        <p:nvPicPr>
          <p:cNvPr id="6" name="Содержимое 5" descr="https://avatars.mds.yandex.net/i?id=d15d3e975cdbe35a42359c74ce8d44296dcbe411-10165663-images-thumbs&amp;n=13"/>
          <p:cNvPicPr>
            <a:picLocks noGrp="1"/>
          </p:cNvPicPr>
          <p:nvPr>
            <p:ph sz="half" idx="1"/>
          </p:nvPr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214282" y="1571612"/>
            <a:ext cx="457203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81518" cy="4972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1876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году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ходе экспедиции в Тибет проделаны съёмки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местности, астрономические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определения, наблюдения за перелетом птиц, изучение местного населения,  было впервые изучено, промерено и нанесено на карту загадочное, блуждающее озеро-болото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Лоб - Нор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86834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1877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году Пржевальский был произведен, «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за отличия…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полковники.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142984"/>
            <a:ext cx="8186766" cy="4983179"/>
          </a:xfrm>
        </p:spPr>
        <p:txBody>
          <a:bodyPr>
            <a:normAutofit/>
          </a:bodyPr>
          <a:lstStyle/>
          <a:p>
            <a:pPr algn="just" fontAlgn="base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1878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году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напечатана его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книга «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Кульджи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за Тянь-Шань и на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Лоб - Нор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 За эту экспедицию Пржевальского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наградили Большой золотой медалью имени Гумбольдта.</a:t>
            </a:r>
          </a:p>
          <a:p>
            <a:pPr fontAlgn="base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7" name="Рисунок 6" descr="C:\Users\USER\Desktop\1471413742_pr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357430"/>
            <a:ext cx="792961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rgbClr val="92D050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ТРЕТЬЕ ПУТЕШЕСТВИЕ </a:t>
            </a:r>
            <a:b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ЦЕНТРАЛЬНУЮ АЗИЮ</a:t>
            </a:r>
            <a:endParaRPr lang="ru-RU" sz="3200" dirty="0"/>
          </a:p>
        </p:txBody>
      </p:sp>
      <p:pic>
        <p:nvPicPr>
          <p:cNvPr id="1026" name="Picture 2" descr="C:\Users\USER\Desktop\Пржеваль ский\Przhyevaljjskiyi-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42984"/>
            <a:ext cx="5143504" cy="5286412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4958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1879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году Пржевальский с отрядом из 14 человек выступил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Тибет,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ходе путешествия, проходившего в экстремальных природных условиях, он проводил научные исследования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8" name="Рисунок 7" descr="C:\Users\USER\Desktop\Przhevalskij7.jpg"/>
          <p:cNvPicPr/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4786314" y="3929066"/>
            <a:ext cx="41434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9144000" cy="65008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1881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году Пржевальского избрали почётным членом географического общества. Он подарил Зоологическому музею Академии наук богатейшую коллекцию позвоночных животных, написал книгу 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Из Зайсана через Хами в Тибет и в верховье Жёлтой реки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книге даны сведения о новом виде лошади, ранее неизвестном науке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названном в его честь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Лошадь Пржевальского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(лат.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Eguus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przewalskii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5" name="Рисунок 14" descr="C:\Users\USER\Desktop\Пржеваль ский\Картинки Пржевальск\960b58cb6859b9e6f7dac8946a82c42a.jpg"/>
          <p:cNvPicPr/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1643042" y="2786058"/>
            <a:ext cx="5929354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ЧЕТВЕРТОЕ ПУТЕШЕСТВИЕ </a:t>
            </a:r>
            <a:b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ЦЕНТРАЛЬНУЮ АЗИЮ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Users\USER\Desktop\Пржеваль ский\Картинки Пржевальск\konvoj-4-j-ekspediczii-przhevalskog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3286124"/>
            <a:ext cx="3893313" cy="235946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00562" y="1285860"/>
            <a:ext cx="4643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1883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году Пржевальский с экспедиционным отрядом командирован в Тибет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два года.</a:t>
            </a:r>
            <a:endParaRPr lang="ru-RU" sz="2400" dirty="0"/>
          </a:p>
        </p:txBody>
      </p:sp>
      <p:pic>
        <p:nvPicPr>
          <p:cNvPr id="1027" name="Picture 3" descr="C:\Users\USER\Desktop\Пржеваль ский\Przhyevaljjskiyi-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4929190" cy="5223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1886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году Пржевальскому за его заслуги перед Отечеством  присвоено звание генерал-майора.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352956" cy="5429288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1887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г. он подарил музею Академии наук свои уникальные ботанические и зоологические коллекции, выставка которых была открыта для публики.</a:t>
            </a:r>
          </a:p>
          <a:p>
            <a:pPr algn="just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1888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г.  издана книга Пржевальского «</a:t>
            </a:r>
            <a:r>
              <a:rPr lang="ru-RU" sz="9600" b="1" i="1" dirty="0" smtClean="0">
                <a:latin typeface="Times New Roman" pitchFamily="18" charset="0"/>
                <a:cs typeface="Times New Roman" pitchFamily="18" charset="0"/>
              </a:rPr>
              <a:t>Четвертое путешествие в Центральной Азии. От Кяхты на истоки Желтой реки. Исследования северной окраины Тибета и путь через </a:t>
            </a:r>
            <a:r>
              <a:rPr lang="ru-RU" sz="9600" b="1" i="1" dirty="0" smtClean="0">
                <a:latin typeface="Times New Roman" pitchFamily="18" charset="0"/>
                <a:cs typeface="Times New Roman" pitchFamily="18" charset="0"/>
              </a:rPr>
              <a:t>Лоб - Нор </a:t>
            </a:r>
            <a:r>
              <a:rPr lang="ru-RU" sz="9600" b="1" i="1" dirty="0" smtClean="0">
                <a:latin typeface="Times New Roman" pitchFamily="18" charset="0"/>
                <a:cs typeface="Times New Roman" pitchFamily="18" charset="0"/>
              </a:rPr>
              <a:t>по бассейну </a:t>
            </a:r>
            <a:r>
              <a:rPr lang="ru-RU" sz="9600" b="1" i="1" dirty="0" err="1" smtClean="0">
                <a:latin typeface="Times New Roman" pitchFamily="18" charset="0"/>
                <a:cs typeface="Times New Roman" pitchFamily="18" charset="0"/>
              </a:rPr>
              <a:t>Тарима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», посвящённая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Наследнику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Цесаревичу.</a:t>
            </a:r>
          </a:p>
          <a:p>
            <a:endParaRPr lang="ru-RU" dirty="0"/>
          </a:p>
        </p:txBody>
      </p:sp>
      <p:pic>
        <p:nvPicPr>
          <p:cNvPr id="5" name="Содержимое 4" descr="C:\Users\USER\Desktop\Пржеваль ский\Картинки Пржевальск\681d9e94d758d2358405fe31283643ba.jpeg"/>
          <p:cNvPicPr>
            <a:picLocks noGrp="1"/>
          </p:cNvPicPr>
          <p:nvPr>
            <p:ph sz="half" idx="1"/>
          </p:nvPr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85720" y="1142984"/>
            <a:ext cx="4286280" cy="53578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9690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1888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году по дороге к русско-китайской границе Пржевальский заболел  и скончался 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20 октября 1888 года.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52864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17" name="Содержимое 16"/>
          <p:cNvSpPr>
            <a:spLocks noGrp="1"/>
          </p:cNvSpPr>
          <p:nvPr>
            <p:ph sz="half" idx="1"/>
          </p:nvPr>
        </p:nvSpPr>
        <p:spPr>
          <a:xfrm>
            <a:off x="214282" y="1142984"/>
            <a:ext cx="857256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Николай  Михайлович Пржевальский</a:t>
            </a:r>
          </a:p>
          <a:p>
            <a:pPr algn="ct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охоронен 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берегу озера Иссык-Куль, 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https://upload.wikimedia.org/wikipedia/commons/thumb/c/cb/Prjevalski_tomb.jpg/220px-Prjevalski_tomb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214554"/>
            <a:ext cx="407196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1894 году, рядом с могилой Пржевальского, установлен памятник в виде бронзового орла на гранитном постаменте.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C:\Users\USER\Desktop\Пржеваль ский\Картинки Пржевальск\1588805739833_bulletin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928670"/>
            <a:ext cx="4429156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НАУЧНЫЙ ВКЛАД Н.М.ПРЖЕВАЛЬСКОГО</a:t>
            </a:r>
            <a:endParaRPr lang="ru-RU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92933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Николай Михайлович Пржевальский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не создавал свою семью и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посвятил себя всецело изучению Центральной Азии. </a:t>
            </a:r>
          </a:p>
          <a:p>
            <a:pPr algn="just"/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Провёл в экспедициях в общей сложности 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более 9 лет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прошёл более 30 000 вёрст. </a:t>
            </a:r>
          </a:p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	Во время своих экспедиций, Н.М. Пржевальский вёл дневники, оставил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18 дневников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куда записывал результаты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натуральных наблюдений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научных исследований,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по которым написаны все его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книги о путешествиях,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привез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собрание рисунков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фотографических снимков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видов местности и типов местного населения. </a:t>
            </a:r>
          </a:p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Собрал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огромные зоологические и ботанические коллекции, открыл много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новых животных и растений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 дальнейшем описанных специалистами. </a:t>
            </a:r>
          </a:p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Коллекции из путешествий весили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по 1500 кг. </a:t>
            </a:r>
          </a:p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Был одним из крупнейших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климатологов XIX века.</a:t>
            </a:r>
          </a:p>
          <a:p>
            <a:pPr algn="just"/>
            <a:endParaRPr lang="ru-RU" sz="31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 четыре путешествия было собрано</a:t>
            </a:r>
            <a:endParaRPr lang="ru-RU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000106"/>
          <a:ext cx="8472519" cy="4425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173"/>
                <a:gridCol w="2824173"/>
                <a:gridCol w="2824173"/>
              </a:tblGrid>
              <a:tr h="6400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НАИМЕНОВАНИЯ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КОЛИЧЕСКВО </a:t>
                      </a:r>
                    </a:p>
                    <a:p>
                      <a:pPr algn="ctr"/>
                      <a:r>
                        <a:rPr lang="ru-RU" dirty="0" smtClean="0"/>
                        <a:t>ВИДОВ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КОЛИЧЕСКТВО ЭКЗЕМПЛЯРОВ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Млекопитающих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703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Птиц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425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5000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Яиц птиц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412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Пресмыкающихся и земноводных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1200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Рыб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Моллюсков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Насекомых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Растений 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1700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16000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5429264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Петербургская Академия наук наградила Н.М.Пржевальского медалью с надписью: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«Первому исследователю природы Центральной Азии».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Николая Михайловича Пржевальского </a:t>
            </a:r>
            <a:b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хорошо знают и помнят в нашей стране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5715016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память об исследователе - путешественнике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в нашей стране</a:t>
            </a: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8000" b="1" i="1" u="sng" dirty="0" smtClean="0">
                <a:latin typeface="Times New Roman" pitchFamily="18" charset="0"/>
                <a:cs typeface="Times New Roman" pitchFamily="18" charset="0"/>
              </a:rPr>
              <a:t>его именем названы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8 географических объектов,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7 видов животных,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6 видов растений,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минерал Пржевальскит.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город Пржевальск;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 поселка,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4 улицы,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 краеведческих музея;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гимназия;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санаторий;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дом детского туризма 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экскурсий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Учреждена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медаль его имени..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пассажирский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теплоход.</a:t>
            </a:r>
          </a:p>
          <a:p>
            <a:pPr>
              <a:buNone/>
            </a:pPr>
            <a:r>
              <a:rPr lang="ru-RU" sz="8000" b="1" i="1" u="sng" dirty="0" smtClean="0">
                <a:latin typeface="Times New Roman" pitchFamily="18" charset="0"/>
                <a:cs typeface="Times New Roman" pitchFamily="18" charset="0"/>
              </a:rPr>
              <a:t>Установлены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памятников.                    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	В нашем городе Тула есть </a:t>
            </a: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улица Пржевальского 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  Пролетарском районе,  на которой находится  крупное металлургическое предприятие «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Тулачермет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USER\Desktop\Пржеваль ский\Картинки Пржевальск\imag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143248"/>
            <a:ext cx="457203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ПУТЕШЕСТВЕННИК  НА ВСЮ ЖИЗНЬ </a:t>
            </a:r>
            <a:endParaRPr lang="ru-RU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C:\Users\USER\Desktop\Пржеваль ский\2e3984023b561689e7163f99577e21964377efb9Mi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500034" y="1071546"/>
            <a:ext cx="2428892" cy="3143272"/>
          </a:xfrm>
          <a:prstGeom prst="rect">
            <a:avLst/>
          </a:prstGeom>
          <a:noFill/>
        </p:spPr>
      </p:pic>
      <p:pic>
        <p:nvPicPr>
          <p:cNvPr id="29700" name="Picture 4" descr="C:\Users\USER\Desktop\1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7000860" y="4000480"/>
            <a:ext cx="2143140" cy="2857520"/>
          </a:xfrm>
          <a:prstGeom prst="rect">
            <a:avLst/>
          </a:prstGeom>
          <a:noFill/>
        </p:spPr>
      </p:pic>
      <p:pic>
        <p:nvPicPr>
          <p:cNvPr id="10" name="Рисунок 9" descr="C:\Users\USER\Desktop\cover_836108_big.jpg"/>
          <p:cNvPicPr/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3143240" y="1000108"/>
            <a:ext cx="285752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2019-10-04_15-25-33_773293.jpg"/>
          <p:cNvPicPr/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4786314" y="4286256"/>
            <a:ext cx="2286016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esktop\59bb8a49c3bdd232e9710ff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000108"/>
            <a:ext cx="264320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esktop\Scan_18-08-2023_120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4143380"/>
            <a:ext cx="2021361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a_ignore_q_80_w_1000_c_limit_001.jpg"/>
          <p:cNvPicPr/>
          <p:nvPr/>
        </p:nvPicPr>
        <p:blipFill>
          <a:blip r:embed="rId8" cstate="print">
            <a:lum contrast="40000"/>
          </a:blip>
          <a:srcRect/>
          <a:stretch>
            <a:fillRect/>
          </a:stretch>
        </p:blipFill>
        <p:spPr bwMode="auto">
          <a:xfrm>
            <a:off x="285720" y="4071942"/>
            <a:ext cx="2286016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1267</TotalTime>
  <Words>513</Words>
  <Application>Microsoft Office PowerPoint</Application>
  <PresentationFormat>Экран (4:3)</PresentationFormat>
  <Paragraphs>152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Государственное образовательное учреждение дополнительного образования Тульской области «Центр дополнительного образования детей»</vt:lpstr>
      <vt:lpstr>12 апреля 2024 года исполняется 185 лет со дня рождения одного из великих путешественников – первопроходцев, прославивших Русскую землю </vt:lpstr>
      <vt:lpstr>Слайд 3</vt:lpstr>
      <vt:lpstr>   СЛУЖБА В РУССКОЙ ИМПЕРАТОРСКОЙ АРМИИ    </vt:lpstr>
      <vt:lpstr>ПУТЕШЕСТВИЯ И НАУЧНО-ИССЛЕДОВАТЕЛЬСКАЯ ДЕЯТЕЛЬНОСТЬ</vt:lpstr>
      <vt:lpstr>ЭКСПЕДИЦИЯ В УССУРИЙСКИЙ КРАЙ</vt:lpstr>
      <vt:lpstr> ПЕРВОЕ ПУТЕШЕСТВИЕ  В ЦЕНТРАЛЬНУЮ АЗИЮ </vt:lpstr>
      <vt:lpstr>Слайд 8</vt:lpstr>
      <vt:lpstr>ВТОРОЕ ПУТЕШЕСТВИЕ  В ЦЕНТРАЛЬНУЮ АЗИЮ</vt:lpstr>
      <vt:lpstr>В 1877 году Пржевальский был произведен, «за отличия…» в полковники.</vt:lpstr>
      <vt:lpstr>ТРЕТЬЕ ПУТЕШЕСТВИЕ  В ЦЕНТРАЛЬНУЮ АЗИЮ</vt:lpstr>
      <vt:lpstr>Слайд 12</vt:lpstr>
      <vt:lpstr> ЧЕТВЕРТОЕ ПУТЕШЕСТВИЕ  В ЦЕНТРАЛЬНУЮ АЗИЮ </vt:lpstr>
      <vt:lpstr>  В 1886 году Пржевальскому за его заслуги перед Отечеством  присвоено звание генерал-майора.  </vt:lpstr>
      <vt:lpstr>   В 1888 году по дороге к русско-китайской границе Пржевальский заболел  и скончался 20 октября 1888 года.   </vt:lpstr>
      <vt:lpstr> В 1894 году, рядом с могилой Пржевальского, установлен памятник в виде бронзового орла на гранитном постаменте.  </vt:lpstr>
      <vt:lpstr>НАУЧНЫЙ ВКЛАД Н.М.ПРЖЕВАЛЬСКОГО</vt:lpstr>
      <vt:lpstr>За четыре путешествия было собрано</vt:lpstr>
      <vt:lpstr>Николая Михайловича Пржевальского  хорошо знают и помнят в нашей стране</vt:lpstr>
      <vt:lpstr>ПУТЕШЕСТВЕННИК  НА ВСЮ ЖИЗНЬ 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Природное краеведение</dc:title>
  <dc:creator>Галина</dc:creator>
  <cp:lastModifiedBy>USER</cp:lastModifiedBy>
  <cp:revision>159</cp:revision>
  <dcterms:created xsi:type="dcterms:W3CDTF">2015-01-25T14:07:48Z</dcterms:created>
  <dcterms:modified xsi:type="dcterms:W3CDTF">2024-04-22T12:39:44Z</dcterms:modified>
</cp:coreProperties>
</file>