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8" r:id="rId2"/>
    <p:sldId id="259" r:id="rId3"/>
    <p:sldId id="261" r:id="rId4"/>
    <p:sldId id="260" r:id="rId5"/>
    <p:sldId id="262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A724D-3E5E-4214-8E72-F191B5538512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3C0F5-007C-4256-B62C-4F4B0726D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175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ECC44-7562-2C43-1529-31BC08774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3C04B3C-948D-0523-954E-7502F59B5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628737C-A63C-EF69-3B6D-5446A72A6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72E1DF-5BF1-F75D-6F30-A8C18B039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3C0F5-007C-4256-B62C-4F4B0726D19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48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1C08E-667C-BFF4-3E6F-306AFCA63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0490321-B758-CAD6-3744-AB0A1D6EF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A2DD521-0EEC-702D-0F15-CD0965EFC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E9EC7D-7011-E2A7-30C7-E7DBBCFCA0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3C0F5-007C-4256-B62C-4F4B0726D19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517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20014-F804-334D-A0F4-3BC2B72B8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AEE89C6-0650-43A5-401F-A0FD19AC8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34D0119-1EFB-2EB7-1063-5085BCA73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5827DD-F9E7-CC0B-69D1-23DBAE2928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3C0F5-007C-4256-B62C-4F4B0726D19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672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B94C0-729A-3E88-52C3-5A0002FC4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00B1531-FF2A-0837-4C34-9795A7A04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3716C8D-C346-C090-55EA-43FD5A36F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9B108A-7D44-FDCD-3A5B-BD076EEE0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3C0F5-007C-4256-B62C-4F4B0726D19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471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1950F-249D-5565-F8CB-31BBE4DE1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BC521C0-E2F8-320C-9326-136A31F54B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821D4F4-12A2-596D-77DE-1DF53EC09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BA0D80-3787-23E8-DD6C-987BC8334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3C0F5-007C-4256-B62C-4F4B0726D19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27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54B73-A161-D8B9-5D19-050269E9F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5B278F4-7461-3879-03CD-1DBF9A172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FA5C3BF-EE0D-0F95-F162-3592A5EF3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1FD5B8-46BA-18CD-AADB-6EC21C6B75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3C0F5-007C-4256-B62C-4F4B0726D19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035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48D32-CFF1-5CA3-DE9B-BAA3F7207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D4BCFC7-514E-B93B-AA96-EB67B5F66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76A80CD-FAEA-DFEF-8D67-DB61137EE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297ABA-D660-AAA1-92E0-919B56D85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3C0F5-007C-4256-B62C-4F4B0726D19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927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37574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53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599061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3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80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555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86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207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2968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669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580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22E410D3-6326-4FAD-832A-E6F06354AF2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1D8296E-01F9-42DC-86F5-52B0313737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659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EEE5-C767-1792-9E45-0D36A7581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4CDBF1-B8D8-086D-0AA6-8E3346256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0906" y="-2706950"/>
            <a:ext cx="6930188" cy="12271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F27895-9FDA-2026-4375-B3DCEC7B63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4609" y="2685449"/>
            <a:ext cx="9403881" cy="242514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6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Мероприятия, посвященные</a:t>
            </a:r>
            <a:r>
              <a:rPr lang="ru-RU" sz="3600" i="1" cap="none" dirty="0">
                <a:solidFill>
                  <a:srgbClr val="002060"/>
                </a:solidFill>
                <a:latin typeface="Century Schoolbook" panose="02040604050505020304" pitchFamily="18" charset="0"/>
              </a:rPr>
              <a:t> </a:t>
            </a:r>
            <a:br>
              <a:rPr lang="ru-RU" sz="3600" i="1" cap="none" dirty="0">
                <a:solidFill>
                  <a:srgbClr val="002060"/>
                </a:solidFill>
                <a:latin typeface="Century Schoolbook" panose="02040604050505020304" pitchFamily="18" charset="0"/>
              </a:rPr>
            </a:br>
            <a:r>
              <a:rPr lang="ru-RU" sz="36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80-летию Победы в</a:t>
            </a:r>
            <a:br>
              <a:rPr lang="ru-RU" sz="36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r>
              <a:rPr lang="ru-RU" sz="36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 Великой Отечественной войне </a:t>
            </a:r>
            <a:br>
              <a:rPr lang="ru-RU" sz="3200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endParaRPr lang="ru-RU" sz="3200" i="1" cap="none" dirty="0">
              <a:solidFill>
                <a:srgbClr val="00206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70BFDD-C3A0-2BF3-A34E-70D64F51A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0" y="1435636"/>
            <a:ext cx="1761425" cy="319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11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9C8539-C691-EFD8-EC21-5A2A222EF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1E0132-D184-5668-3DFA-13046F529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0906" y="-2706950"/>
            <a:ext cx="6930188" cy="12271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E17A4-5460-6F12-57E4-814A46375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9057" y="3428999"/>
            <a:ext cx="9403881" cy="1202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Фестиваль школьных музеев </a:t>
            </a:r>
            <a:b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«Победа в нашем сердце»</a:t>
            </a:r>
            <a:b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endParaRPr lang="ru-RU" sz="3200" i="1" cap="none" dirty="0">
              <a:solidFill>
                <a:srgbClr val="00206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D20FE5-645E-41BC-D045-2456E21DB8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0" y="1435636"/>
            <a:ext cx="1761425" cy="319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6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34A8DF-67FF-2C16-7E1D-10E5FAFB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6DC980-E2D5-1275-9280-E97F748D3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0906" y="-2706950"/>
            <a:ext cx="6930188" cy="12271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DBE34-DFCF-6C89-05BE-98A2C7F71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0" y="2387065"/>
            <a:ext cx="9403881" cy="242514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Областной творческий конкурс </a:t>
            </a:r>
            <a:b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«Война и мир в искусстве» </a:t>
            </a:r>
            <a:b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endParaRPr lang="ru-RU" sz="3200" i="1" cap="none" dirty="0">
              <a:solidFill>
                <a:srgbClr val="00206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8FAAEA-7711-691B-B8F0-28DA33994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0" y="1435636"/>
            <a:ext cx="1761425" cy="319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90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722C9B-2B52-7F77-8317-F1A7571AD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F2E43F-C055-D846-98F8-354CDC7A1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0906" y="-2706950"/>
            <a:ext cx="6930188" cy="12271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38FDD-65E2-6C0F-1863-16797AD76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9314" y="1435635"/>
            <a:ext cx="9278754" cy="398672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Большая перемена: «Диалог поколений: </a:t>
            </a:r>
            <a:b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героями не рождаются,</a:t>
            </a:r>
            <a:b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 героями становятся» </a:t>
            </a:r>
            <a:b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endParaRPr lang="ru-RU" sz="3200" i="1" cap="none" dirty="0">
              <a:solidFill>
                <a:srgbClr val="00206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BDAEFB-4696-4563-BA04-B0F21F9AE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0" y="1435636"/>
            <a:ext cx="1761425" cy="319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88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FC947A-3A9A-D625-9E65-42924C50C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FA2BEC-0E3B-F09E-7D37-01FF5BB96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0906" y="-2706950"/>
            <a:ext cx="6930188" cy="12271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6A79D6-C2E6-44AB-4EA5-3D3749561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5310" y="2300438"/>
            <a:ext cx="9529010" cy="16300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Региональная военно-патриотическая игра «Майские маневры»</a:t>
            </a:r>
            <a:endParaRPr lang="ru-RU" sz="3200" i="1" cap="none" dirty="0">
              <a:solidFill>
                <a:srgbClr val="00206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62C797-8EB7-C6D7-8A61-93800FCA1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0" y="1435636"/>
            <a:ext cx="1761425" cy="319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44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C9441E-840C-1B25-0C38-6AC14CD6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C6E334-5F84-E87E-FB84-4398549E7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0906" y="-2706950"/>
            <a:ext cx="6930188" cy="12271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1B24D-7BD9-BDD8-B262-9B7AC735D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686" y="2216426"/>
            <a:ext cx="9403881" cy="242514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  <a:t>Смотр-конкурс на лучшую экспозицию музея образовательной организации </a:t>
            </a:r>
            <a:br>
              <a:rPr lang="ru-RU" sz="3200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endParaRPr lang="ru-RU" sz="3200" i="1" cap="none" dirty="0">
              <a:solidFill>
                <a:srgbClr val="00206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4C7C1F-E430-A14C-FB1D-F82A47A41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0" y="1435636"/>
            <a:ext cx="1761425" cy="319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25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5682C9-1B5B-6828-2210-C48288E31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43FDDE-D9A6-1CE7-D38B-98024D0F7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0906" y="-2706950"/>
            <a:ext cx="6930188" cy="12271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7AA846-8EB9-8DFE-2FF3-0E9F46ED6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198" y="7164100"/>
            <a:ext cx="9192126" cy="827773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  <a:t>- Фестиваль школьных музеев </a:t>
            </a: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  <a:t>«Победа в нашем сердце»;</a:t>
            </a: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  <a:t>- </a:t>
            </a:r>
            <a: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  <a:t>Областной творческий конкурс </a:t>
            </a: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  <a:t>«Война и мир в искусстве»;</a:t>
            </a: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  <a:t>- Большая перемена: «Диалог поколений: </a:t>
            </a: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  <a:t>героями не рождаются, героями становятся»;</a:t>
            </a: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  <a:t>- Региональная военно-патриотическая игра</a:t>
            </a: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  <a:t> «Майские маневры»;</a:t>
            </a: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  <a:t>- Смотр-конкурс на лучшую экспозицию музея</a:t>
            </a: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  <a:t> образовательной организации.</a:t>
            </a: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lang="ru-RU" sz="2000" b="1" i="1" cap="none" dirty="0">
                <a:solidFill>
                  <a:srgbClr val="FF0000"/>
                </a:solidFill>
                <a:latin typeface="Century Schoolbook" panose="02040604050505020304" pitchFamily="18" charset="0"/>
              </a:rPr>
            </a:br>
            <a:br>
              <a:rPr lang="ru-RU" sz="2000" b="1" i="1" cap="none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b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+mj-ea"/>
                <a:cs typeface="+mj-cs"/>
              </a:rPr>
            </a:br>
            <a:endParaRPr lang="ru-RU" sz="2400" i="1" cap="none" dirty="0">
              <a:solidFill>
                <a:srgbClr val="00206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0DD6AC-2FF8-4E2A-3BF8-7FD47D937A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00" y="647798"/>
            <a:ext cx="2775131" cy="504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83765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144</TotalTime>
  <Words>156</Words>
  <Application>Microsoft Office PowerPoint</Application>
  <PresentationFormat>Широкоэкранный</PresentationFormat>
  <Paragraphs>14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Century Schoolbook</vt:lpstr>
      <vt:lpstr>Franklin Gothic Book</vt:lpstr>
      <vt:lpstr>Уголки</vt:lpstr>
      <vt:lpstr>Мероприятия, посвященные  80-летию Победы в  Великой Отечественной войне  </vt:lpstr>
      <vt:lpstr>Фестиваль школьных музеев  «Победа в нашем сердце» </vt:lpstr>
      <vt:lpstr>Областной творческий конкурс  «Война и мир в искусстве»  </vt:lpstr>
      <vt:lpstr>Большая перемена: «Диалог поколений:  героями не рождаются,  героями становятся»  </vt:lpstr>
      <vt:lpstr>Региональная военно-патриотическая игра «Майские маневры»</vt:lpstr>
      <vt:lpstr>Смотр-конкурс на лучшую экспозицию музея образовательной организации  </vt:lpstr>
      <vt:lpstr>    - Фестиваль школьных музеев  «Победа в нашем сердце»;  - Областной творческий конкурс  «Война и мир в искусстве»;  - Большая перемена: «Диалог поколений:  героями не рождаются, героями становятся»;  - Региональная военно-патриотическая игра  «Майские маневры»;  - Смотр-конкурс на лучшую экспозицию музея  образовательной организации.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5</cp:revision>
  <dcterms:created xsi:type="dcterms:W3CDTF">2024-12-09T08:44:36Z</dcterms:created>
  <dcterms:modified xsi:type="dcterms:W3CDTF">2024-12-09T11:09:12Z</dcterms:modified>
</cp:coreProperties>
</file>